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264"/>
    <a:srgbClr val="67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96B0E-57AC-4A4A-983F-CC638930AEF9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E3B6-0564-4D6A-AA27-2688A5B88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0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485CA-2BD3-4059-BF86-995DE03C4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200722-CBB6-4675-8644-F2D79E9B1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B3D326-3830-4742-8FF4-8873771B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2BD30C-5348-4F35-8E71-3D176814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43C703-1E13-4284-94D2-425F39EE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00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933B6-EC8F-4DA0-8E5B-E4DA9F60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E832A2-F002-4369-A04C-56A039888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79A27B-B0CD-411E-BDCF-A2B32C0D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3B3353-15CA-4301-815A-5D3581EE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FA689A-974C-401D-8545-7C007D71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9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BE16664-7E7B-4AFD-9E1C-C169FCD5F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E6DD5E-1834-45AF-B0BE-793127B3B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9D3E11-A2C5-469A-8536-D3A81013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7A2B1D-9964-4B4F-84D3-8252A75D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DB9387-8A55-44A0-AAB7-4D8A3CD2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02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CF48E-86F1-4A1B-8CE9-786B5A0E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668CD-62CA-43EE-81C0-B91FC2305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0908D-C343-4979-9B9A-4DCE0EE9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ACCAED-A8EE-4B7B-9433-D946C817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06134C-F2F1-4B5F-8C10-3F53D12A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03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04EAC-6825-4F14-B815-C89CE9D7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39185A-72F9-48B0-A9C3-D0E3B1473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4E8853-E5C4-48A8-B822-30C09424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21EE96-6C47-4A01-BE1B-1C4AA1EE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C873C6-9830-4A0E-B8C3-28A67937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97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74FF9-B93C-4605-9CF0-DF857BC4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1F42DF-B013-4F9F-A3A1-36E922333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5CB8E6-BF80-4636-B5BC-3F1A93CD0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09B191-D396-462E-A5FE-39616EB5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ABCC2B-1505-4150-9DAA-CC9F7E87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7EA642-635A-4BD2-9AAF-638A3A3A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94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A5CAE-EA8E-483E-8BA4-42BB7530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F20467-6916-4BF5-94F6-2513D8768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2DE80B-A9B4-46C6-BF9C-927415DC6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5D63A2-35A6-4AE0-A44A-0FF30CEC5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571D249-B9A7-44F2-8792-C531C6D95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2327A09-DB15-4544-9015-D5D2D291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C2B6357-5B96-4FFD-935B-7E0F25B6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CDC8C6C-BE50-4CE4-89CF-6543836C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35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06D45-D046-486E-B1ED-220468F7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52536-959F-4B84-A08B-7693CD42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5C297B-E933-49EE-9A96-CEF701A1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1F419B-CD14-422C-8658-9D060707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7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794C5CF-6657-4743-9294-379F4717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FA35AC8-54B8-4ADB-8320-FDBA9646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1A8AD4-6ABF-4F78-AD0A-2A69BF8D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51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5B000-792F-405E-B476-96FC2909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8FA71-BA85-4669-BB40-3671190C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8616A4-D72C-41F5-96EC-D0882672A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13D27A-EC65-4F1A-9243-01E9A2A4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2ACBC7-E84F-4238-B4EE-544E4C76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30CB6F-4DCE-4C7B-9F95-FF159511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8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908FE-E47A-4082-AD8F-34BE25BF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D613980-37F2-447F-8D21-135E4F713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563D82-7B56-45E7-A6BB-0CBB6338D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3BD426-DB76-4369-B824-6AF3E828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9ED8DD-8842-402B-BF1D-5A9390CB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E3E64B-7C6B-4803-8E28-49DB1DA8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2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8522041-07C6-43CF-A9FC-BC9B93CA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A57F81-5EA6-45A2-8ECE-2B276D06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EC200-22DE-402F-9C33-023EF899A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30CE5-C013-44AB-96A2-B3E9026C0FDA}" type="datetimeFigureOut">
              <a:rPr lang="nl-NL" smtClean="0"/>
              <a:t>14-6-2021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A87B3C-C25B-4A51-B16D-B2134747A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0BF63A-4414-4B62-B7A0-8DD903AB2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276E-AEB6-404E-AEE1-3371D36F71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4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6C87C-1159-47E6-BE08-89249274D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6675" y="2194309"/>
            <a:ext cx="5570396" cy="347258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72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Managing an Alliance</a:t>
            </a:r>
            <a:endParaRPr lang="en-IE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1AC4BC-D259-4137-8ED2-5EB0FED40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410" y="497523"/>
            <a:ext cx="3279140" cy="1322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38B82D-DAE1-4D82-8807-6E15B810D26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7"/>
          <a:stretch/>
        </p:blipFill>
        <p:spPr bwMode="auto">
          <a:xfrm>
            <a:off x="-337634" y="-270697"/>
            <a:ext cx="3279139" cy="4329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ED4E2A7-09DC-45B3-A858-59AE7591F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4090" y="4058416"/>
            <a:ext cx="3068811" cy="23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1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6751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724D6D-A720-48BA-BBDA-736B76B50FC6}"/>
              </a:ext>
            </a:extLst>
          </p:cNvPr>
          <p:cNvSpPr txBox="1"/>
          <p:nvPr/>
        </p:nvSpPr>
        <p:spPr>
          <a:xfrm>
            <a:off x="335280" y="3429000"/>
            <a:ext cx="6471920" cy="75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4000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Managing an Alliance</a:t>
            </a:r>
            <a:endParaRPr lang="en-I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080D13-4F41-4B62-AC4F-834795B33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0EFFEA5-0536-4D6D-A76C-D1C85964C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9030" y="2171700"/>
            <a:ext cx="5467690" cy="4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7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BB2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724D6D-A720-48BA-BBDA-736B76B50FC6}"/>
              </a:ext>
            </a:extLst>
          </p:cNvPr>
          <p:cNvSpPr txBox="1"/>
          <p:nvPr/>
        </p:nvSpPr>
        <p:spPr>
          <a:xfrm>
            <a:off x="4796106" y="3294769"/>
            <a:ext cx="4837752" cy="2455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800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400" b="1" dirty="0">
                <a:solidFill>
                  <a:srgbClr val="000000"/>
                </a:solidFill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up a formal agreement:</a:t>
            </a:r>
            <a:endParaRPr lang="en-IE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400" b="1" dirty="0">
                <a:solidFill>
                  <a:srgbClr val="000000"/>
                </a:solidFill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does what for what return</a:t>
            </a:r>
            <a:endParaRPr lang="en-IE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180DCE-AE4E-4EB6-AD92-8BC8F01B2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B946E33-A556-453F-906F-D92B97B9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669" y="2583602"/>
            <a:ext cx="3869278" cy="37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2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6751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724D6D-A720-48BA-BBDA-736B76B50FC6}"/>
              </a:ext>
            </a:extLst>
          </p:cNvPr>
          <p:cNvSpPr txBox="1"/>
          <p:nvPr/>
        </p:nvSpPr>
        <p:spPr>
          <a:xfrm>
            <a:off x="6862381" y="3965224"/>
            <a:ext cx="3243943" cy="75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40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Agree Targets</a:t>
            </a:r>
            <a:endParaRPr lang="en-IE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080D13-4F41-4B62-AC4F-834795B33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CB4BFA4-54AD-409C-954D-F3019C936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602" y="2804746"/>
            <a:ext cx="4990019" cy="30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BB2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724D6D-A720-48BA-BBDA-736B76B50FC6}"/>
              </a:ext>
            </a:extLst>
          </p:cNvPr>
          <p:cNvSpPr txBox="1"/>
          <p:nvPr/>
        </p:nvSpPr>
        <p:spPr>
          <a:xfrm>
            <a:off x="1711151" y="2955054"/>
            <a:ext cx="3671835" cy="2455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800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rgbClr val="000000"/>
                </a:solidFill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 Work Activity; </a:t>
            </a: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rgbClr val="000000"/>
                </a:solidFill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 progress against targets</a:t>
            </a:r>
            <a:endParaRPr lang="en-IE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180DCE-AE4E-4EB6-AD92-8BC8F01B2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6F4E53B-BCA2-416D-B8A3-375800318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2663" y="2836974"/>
            <a:ext cx="4884104" cy="36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6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6751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724D6D-A720-48BA-BBDA-736B76B50FC6}"/>
              </a:ext>
            </a:extLst>
          </p:cNvPr>
          <p:cNvSpPr txBox="1"/>
          <p:nvPr/>
        </p:nvSpPr>
        <p:spPr>
          <a:xfrm>
            <a:off x="5233377" y="3305908"/>
            <a:ext cx="3958884" cy="217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4000" b="1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Agree a timetable for regular communication</a:t>
            </a:r>
            <a:endParaRPr lang="en-IE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080D13-4F41-4B62-AC4F-834795B33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6884169-9D42-4EA4-B0D1-C8AA63005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396" y="2690812"/>
            <a:ext cx="4258936" cy="31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9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55B00C-D6E0-41AA-AEC1-9773743BFCFA}"/>
              </a:ext>
            </a:extLst>
          </p:cNvPr>
          <p:cNvSpPr/>
          <p:nvPr/>
        </p:nvSpPr>
        <p:spPr>
          <a:xfrm>
            <a:off x="0" y="0"/>
            <a:ext cx="12192000" cy="1743075"/>
          </a:xfrm>
          <a:prstGeom prst="rect">
            <a:avLst/>
          </a:prstGeom>
          <a:solidFill>
            <a:srgbClr val="FBB2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4724D6D-A720-48BA-BBDA-736B76B50FC6}"/>
              </a:ext>
            </a:extLst>
          </p:cNvPr>
          <p:cNvSpPr txBox="1"/>
          <p:nvPr/>
        </p:nvSpPr>
        <p:spPr>
          <a:xfrm>
            <a:off x="325316" y="2724704"/>
            <a:ext cx="5623727" cy="193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800" dirty="0"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400" b="1" dirty="0">
                <a:solidFill>
                  <a:srgbClr val="000000"/>
                </a:solidFill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Mutually trusted third party to act as mentor/buddy/honest broker</a:t>
            </a:r>
            <a:endParaRPr lang="en-IE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180DCE-AE4E-4EB6-AD92-8BC8F01B2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60" y="286916"/>
            <a:ext cx="2664460" cy="107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DB5F649-9330-4D62-AAF1-0A4332BD7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1899" y="2901462"/>
            <a:ext cx="44741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957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14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 SemiBold</vt:lpstr>
      <vt:lpstr>Times New Roman</vt:lpstr>
      <vt:lpstr>Kantoorthema</vt:lpstr>
      <vt:lpstr>Managing an Alliance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trend towards the GIG economy has begun</dc:title>
  <dc:creator>erna van der Werff</dc:creator>
  <cp:lastModifiedBy>Joe English</cp:lastModifiedBy>
  <cp:revision>9</cp:revision>
  <dcterms:created xsi:type="dcterms:W3CDTF">2019-12-20T14:38:51Z</dcterms:created>
  <dcterms:modified xsi:type="dcterms:W3CDTF">2021-06-14T10:51:20Z</dcterms:modified>
</cp:coreProperties>
</file>